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1AB82D-0E1A-4A5A-845B-4398414077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5016F5-C013-48CB-A28E-5743B7D658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ADE2B-B855-4D93-8091-5D8C95C8A28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F3B88F-AB78-46E4-817A-AB055D5915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1FB831-19DF-4DA4-BBC2-C1AE193E52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1D4C2-2C4E-4668-A8CC-E76CF1F6F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493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D8D7B-2F68-4079-9470-D949A1334645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00279-48E2-40C4-B648-5BD235F55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375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415F5-BF1F-431C-81C5-30D4C0FF3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8152BF-3E4B-4B71-858E-316641566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7B00C-6B59-4338-B005-5721E0A1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61567-65A7-4F38-850E-2866D45C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C45D3-68F5-48E1-872A-C3F6A687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1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9B7EA-F618-4A90-904C-A5031398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653D25-188E-45B6-9474-30C5889D6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E3971-95E4-445D-8079-03028DA65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0056-5CCD-4861-8085-867880427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20310-C4FC-4532-98EF-3933B1028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2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9349FC-0826-45F7-B20D-3C3326367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33E4-195C-4711-885C-6D3077295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C3717-747A-4E08-9971-6C91124B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C6B5-48C1-4A57-9669-FBFCA93D3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623E7-E484-426D-9C7A-0BF8CD37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2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C2D04-A51B-4070-8D46-1B26A2BFA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2EE28-8DF2-4905-A4A9-485FF4EF7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5DF02-3089-4FC1-A8F0-33AB23F3E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23F5E-05C0-422E-8B8E-32D41D0E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08A7C-D347-4158-8E2A-3EACD3D1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2099E-6586-4C53-8597-9351891D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F6D96-E79E-46A0-B961-00CB7E3CC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E5A3D-DDB9-4282-977B-D99AFC386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F00B-7CDE-47F1-BA66-9E7E32C73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93C4-9BE4-473B-8EA7-82372EC70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8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622E-0249-42C5-809A-944812304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0C8A2-148D-4604-BE8D-15C3ACAF1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635BC-3562-4F63-860E-F74F18BD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05019-69D7-42A6-8AA3-FB5B013A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3887D-7A62-4EE9-B13B-99A775DED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C0DCE-E69A-4DC6-A464-1D9B81D2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4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78A2-3D0F-4C3A-B428-D7F49EAA4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F94AB-6890-460D-91F7-48804D208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78051-1718-4CA6-9BCE-CB35F5BBA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AFF44-39F3-4059-B41D-BB2F9C9C5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C1B9A-C821-4112-A155-F32B41DCE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6FEC09-2E01-4D53-877B-715FBA52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30E19-0E74-4304-B610-33D63D32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F3AC98-1E33-4FD9-87A7-42D18F82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6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A59DA-F20F-4E72-9086-B9F62186E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0FCCC-3B48-4D6B-81AC-A6DABA920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04166-FDCD-495D-8C96-5015F703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6772A-F72D-404A-84CC-9D05665C1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4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05CDC3-E1C3-485A-9220-619802E4E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67F2D0-A7C2-4DBF-9C47-2A3270E42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DCC34-58C2-4BB2-A65D-66CF37187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BE768-4265-4867-8F06-0BA48FC88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A163D-BDE8-45D1-99B8-0CFAF1FF3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33E82-312A-4014-AE2D-A893D2AA0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AFF78-0467-4C81-9DF2-22D6D790C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32D1A-DE88-414F-9474-45796D095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9C091-0618-4114-872C-03268BEB7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5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A377-D22B-4E53-AF58-8409E5D33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D370DA-5A4E-4D7E-BEFC-ECF8B26F8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6F931-E760-4D9F-AB85-ED892C388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BD9213-A27F-43FD-9315-7CC1372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37A9B-8FCE-4B98-9796-65328615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01D32-F515-47F9-8523-410DB415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2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EF393-9DAA-43AF-85CA-B1AD2359D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03634" y="6530201"/>
            <a:ext cx="184731" cy="276999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63241D-9D85-4144-A984-FD5B2AB2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5C1EB-B269-42EF-8B6F-460CD2A43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3C332-B2C1-41A1-84BB-C0E929CCC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E21F5-EFB7-4B9F-9C0E-E4A60589055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793FF-1777-43B0-B1EB-3FA8000AF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BDD16-DF6F-47CC-87A8-70437C3C2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6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E3CDF-9830-430A-AED9-4BE1589F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03634" y="6530201"/>
            <a:ext cx="184731" cy="276999"/>
          </a:xfrm>
        </p:spPr>
        <p:txBody>
          <a:bodyPr wrap="none" anchor="b" anchorCtr="1"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2FB7E9-DC29-4F08-B667-C773E0CA52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Dans Ship Board Net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B5AF8-A6EB-4F56-B53E-E0EEBD5E9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Keeping the Full Sail on course</a:t>
            </a:r>
          </a:p>
        </p:txBody>
      </p:sp>
    </p:spTree>
    <p:extLst>
      <p:ext uri="{BB962C8B-B14F-4D97-AF65-F5344CB8AC3E}">
        <p14:creationId xmlns:p14="http://schemas.microsoft.com/office/powerpoint/2010/main" val="233149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2B544-01E2-49B9-9D5A-C622269E9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	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2D4CD8-4802-496C-A49A-E11A74A2D3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172334"/>
              </p:ext>
            </p:extLst>
          </p:nvPr>
        </p:nvGraphicFramePr>
        <p:xfrm>
          <a:off x="838201" y="1690688"/>
          <a:ext cx="10515599" cy="2680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6901">
                  <a:extLst>
                    <a:ext uri="{9D8B030D-6E8A-4147-A177-3AD203B41FA5}">
                      <a16:colId xmlns:a16="http://schemas.microsoft.com/office/drawing/2014/main" val="2379698880"/>
                    </a:ext>
                  </a:extLst>
                </a:gridCol>
                <a:gridCol w="1477398">
                  <a:extLst>
                    <a:ext uri="{9D8B030D-6E8A-4147-A177-3AD203B41FA5}">
                      <a16:colId xmlns:a16="http://schemas.microsoft.com/office/drawing/2014/main" val="3687504016"/>
                    </a:ext>
                  </a:extLst>
                </a:gridCol>
                <a:gridCol w="790052">
                  <a:extLst>
                    <a:ext uri="{9D8B030D-6E8A-4147-A177-3AD203B41FA5}">
                      <a16:colId xmlns:a16="http://schemas.microsoft.com/office/drawing/2014/main" val="1773674270"/>
                    </a:ext>
                  </a:extLst>
                </a:gridCol>
                <a:gridCol w="526702">
                  <a:extLst>
                    <a:ext uri="{9D8B030D-6E8A-4147-A177-3AD203B41FA5}">
                      <a16:colId xmlns:a16="http://schemas.microsoft.com/office/drawing/2014/main" val="3959058421"/>
                    </a:ext>
                  </a:extLst>
                </a:gridCol>
                <a:gridCol w="1506367">
                  <a:extLst>
                    <a:ext uri="{9D8B030D-6E8A-4147-A177-3AD203B41FA5}">
                      <a16:colId xmlns:a16="http://schemas.microsoft.com/office/drawing/2014/main" val="3104961255"/>
                    </a:ext>
                  </a:extLst>
                </a:gridCol>
                <a:gridCol w="4698179">
                  <a:extLst>
                    <a:ext uri="{9D8B030D-6E8A-4147-A177-3AD203B41FA5}">
                      <a16:colId xmlns:a16="http://schemas.microsoft.com/office/drawing/2014/main" val="266603972"/>
                    </a:ext>
                  </a:extLst>
                </a:gridCol>
              </a:tblGrid>
              <a:tr h="1659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Componet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Role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 Cost 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Draw/mA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Vendor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Notes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extLst>
                  <a:ext uri="{0D108BD9-81ED-4DB2-BD59-A6C34878D82A}">
                    <a16:rowId xmlns:a16="http://schemas.microsoft.com/office/drawing/2014/main" val="2005185091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647927852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RaspberryPi 3 B+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Core computer system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30.00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MicroCenter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901150689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Globalsat BU-353-S4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GPS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30.00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Amazon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2640201941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dAisy AIS 2+ Reciver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AIS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89.00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Wegmatt (Tindie.com)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without +2 removes the NMEA 0183 and cost $59 or as RPI Hat @ $65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1787041136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AIS Antenna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Antenna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30.00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Various suppliers (range from $15 - 200)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754888023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Display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7" Touch Screen Display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59.00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1800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Microcenter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(Display is not needed for Wireless operation but some display &amp; KB will be needed to setup)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1446179103"/>
                  </a:ext>
                </a:extLst>
              </a:tr>
              <a:tr h="16595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Tripmate Nano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Central Connection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20.00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Amazon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HooToo Wireless Travel Router with 10400 mA Battery N300 $40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extLst>
                  <a:ext uri="{0D108BD9-81ED-4DB2-BD59-A6C34878D82A}">
                    <a16:rowId xmlns:a16="http://schemas.microsoft.com/office/drawing/2014/main" val="1542467156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Buck Power (8-35v) - USB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10.00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Amazon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up to 8000mA supply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019033657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OpenPlotter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Core Software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       -  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http://www.sailoog.com/openplotter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770981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Micro SD Card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Mass Storage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10.00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Many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Min is 8GB no Max I use 32Gb based on price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613547720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Maps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US Maps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       -  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Downloadable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298007176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USB Cables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power connections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10.00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Many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USB A to Mico fro dAISy and HooToo USB A to mini for PI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2611247108"/>
                  </a:ext>
                </a:extLst>
              </a:tr>
              <a:tr h="1659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Ubiquiti Bullet M BM2HP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LR Wifi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 80.00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7000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optional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Long Range WiFi reciver up to 50km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172123220"/>
                  </a:ext>
                </a:extLst>
              </a:tr>
              <a:tr h="28607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Totals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368.00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10775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3.8 A @ 5v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436771359"/>
                  </a:ext>
                </a:extLst>
              </a:tr>
              <a:tr h="15805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/>
                </a:tc>
                <a:extLst>
                  <a:ext uri="{0D108BD9-81ED-4DB2-BD59-A6C34878D82A}">
                    <a16:rowId xmlns:a16="http://schemas.microsoft.com/office/drawing/2014/main" val="3166306996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28E4E-BCAE-45EB-A5AE-4CE84021B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8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D5E4-84F2-4B43-8224-D02370BA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Interconnect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128490-2749-4C62-AB41-33412EC0AA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84240" y="918706"/>
            <a:ext cx="3677025" cy="52176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A3A0D5-A2E4-4F3A-9470-313C41A57FD5}"/>
              </a:ext>
            </a:extLst>
          </p:cNvPr>
          <p:cNvSpPr txBox="1"/>
          <p:nvPr/>
        </p:nvSpPr>
        <p:spPr>
          <a:xfrm>
            <a:off x="838200" y="1225689"/>
            <a:ext cx="4780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Core of the Plotter is an ARM based Raspberry Pi running Linux and the </a:t>
            </a:r>
            <a:r>
              <a:rPr lang="en-US" dirty="0" err="1"/>
              <a:t>Openplotter</a:t>
            </a:r>
            <a:r>
              <a:rPr lang="en-US" dirty="0"/>
              <a:t> software load.</a:t>
            </a:r>
          </a:p>
          <a:p>
            <a:endParaRPr lang="en-US" dirty="0"/>
          </a:p>
          <a:p>
            <a:r>
              <a:rPr lang="en-US" dirty="0"/>
              <a:t>Full Sail has a built in 7” touch screen display located at Nav station, but normal access is via iPad using </a:t>
            </a:r>
            <a:r>
              <a:rPr lang="en-US" dirty="0" err="1"/>
              <a:t>RealVnc</a:t>
            </a:r>
            <a:r>
              <a:rPr lang="en-US" dirty="0"/>
              <a:t> app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HooToo</a:t>
            </a:r>
            <a:r>
              <a:rPr lang="en-US" dirty="0"/>
              <a:t> router provides on-board Wi-Fi and allows mobile devices to act as remote desktop access to the system.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dAISy</a:t>
            </a:r>
            <a:r>
              <a:rPr lang="en-US" dirty="0"/>
              <a:t> device provides AIS info</a:t>
            </a:r>
          </a:p>
          <a:p>
            <a:r>
              <a:rPr lang="en-US" dirty="0"/>
              <a:t>The GPS puck provides Lat/Long</a:t>
            </a:r>
          </a:p>
          <a:p>
            <a:r>
              <a:rPr lang="en-US" dirty="0"/>
              <a:t>The Pi provides serial IO to the various </a:t>
            </a:r>
            <a:r>
              <a:rPr lang="en-US" dirty="0" err="1"/>
              <a:t>seatalk</a:t>
            </a:r>
            <a:r>
              <a:rPr lang="en-US" dirty="0"/>
              <a:t> and NMEA networks</a:t>
            </a:r>
          </a:p>
          <a:p>
            <a:endParaRPr lang="en-US" dirty="0"/>
          </a:p>
          <a:p>
            <a:r>
              <a:rPr lang="en-US" dirty="0"/>
              <a:t>A LR Wi-Fi receiver connects to the on-board router to supply INET from up to 30 miles away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7EAC7-119E-42BC-BCF3-6E9DDB38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0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354</Words>
  <Application>Microsoft Office PowerPoint</Application>
  <PresentationFormat>Widescreen</PresentationFormat>
  <Paragraphs>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Dans Ship Board Net</vt:lpstr>
      <vt:lpstr>Components </vt:lpstr>
      <vt:lpstr>Interconnect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Dans Ship Board Net</dc:title>
  <dc:creator>Freedman, Daniel (US)</dc:creator>
  <cp:keywords/>
  <cp:lastModifiedBy>Freedman, Daniel (US)</cp:lastModifiedBy>
  <cp:revision>5</cp:revision>
  <dcterms:created xsi:type="dcterms:W3CDTF">2018-10-08T15:18:42Z</dcterms:created>
  <dcterms:modified xsi:type="dcterms:W3CDTF">2018-10-08T21:16:32Z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ACCT04\freedmad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true</vt:bool>
  </property>
  <property fmtid="{D5CDD505-2E9C-101B-9397-08002B2CF9AE}" pid="9" name="Allow Footer Overwrite">
    <vt:bool>true</vt:bool>
  </property>
  <property fmtid="{D5CDD505-2E9C-101B-9397-08002B2CF9AE}" pid="10" name="Multiple Selected">
    <vt:lpwstr>-1</vt:lpwstr>
  </property>
  <property fmtid="{D5CDD505-2E9C-101B-9397-08002B2CF9AE}" pid="11" name="SIPLongWording">
    <vt:lpwstr/>
  </property>
  <property fmtid="{D5CDD505-2E9C-101B-9397-08002B2CF9AE}" pid="12" name="ExpCountry">
    <vt:lpwstr/>
  </property>
</Properties>
</file>